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3.png"/><Relationship Id="rId3" Type="http://schemas.openxmlformats.org/officeDocument/2006/relationships/image" Target="../media/image18.png"/><Relationship Id="rId21" Type="http://schemas.openxmlformats.org/officeDocument/2006/relationships/image" Target="../media/image178.png"/><Relationship Id="rId34" Type="http://schemas.openxmlformats.org/officeDocument/2006/relationships/image" Target="../media/image191.png"/><Relationship Id="rId7" Type="http://schemas.openxmlformats.org/officeDocument/2006/relationships/image" Target="../media/image23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33" Type="http://schemas.openxmlformats.org/officeDocument/2006/relationships/image" Target="../media/image190.png"/><Relationship Id="rId2" Type="http://schemas.openxmlformats.org/officeDocument/2006/relationships/image" Target="../media/image168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56.png"/><Relationship Id="rId24" Type="http://schemas.openxmlformats.org/officeDocument/2006/relationships/image" Target="../media/image181.png"/><Relationship Id="rId32" Type="http://schemas.openxmlformats.org/officeDocument/2006/relationships/image" Target="../media/image189.png"/><Relationship Id="rId5" Type="http://schemas.openxmlformats.org/officeDocument/2006/relationships/image" Target="../media/image20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85.png"/><Relationship Id="rId10" Type="http://schemas.openxmlformats.org/officeDocument/2006/relationships/image" Target="../media/image7.png"/><Relationship Id="rId19" Type="http://schemas.openxmlformats.org/officeDocument/2006/relationships/image" Target="../media/image176.png"/><Relationship Id="rId31" Type="http://schemas.openxmlformats.org/officeDocument/2006/relationships/image" Target="../media/image188.png"/><Relationship Id="rId4" Type="http://schemas.openxmlformats.org/officeDocument/2006/relationships/image" Target="../media/image19.png"/><Relationship Id="rId9" Type="http://schemas.openxmlformats.org/officeDocument/2006/relationships/image" Target="../media/image155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Relationship Id="rId30" Type="http://schemas.openxmlformats.org/officeDocument/2006/relationships/image" Target="../media/image187.png"/><Relationship Id="rId35" Type="http://schemas.openxmlformats.org/officeDocument/2006/relationships/image" Target="../media/image192.png"/><Relationship Id="rId8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6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195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9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155.png"/><Relationship Id="rId14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01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99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1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05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202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03.png"/><Relationship Id="rId5" Type="http://schemas.openxmlformats.org/officeDocument/2006/relationships/image" Target="../media/image20.png"/><Relationship Id="rId15" Type="http://schemas.openxmlformats.org/officeDocument/2006/relationships/image" Target="../media/image207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198.png"/><Relationship Id="rId14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image" Target="../media/image210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03.png"/><Relationship Id="rId5" Type="http://schemas.openxmlformats.org/officeDocument/2006/relationships/image" Target="../media/image20.png"/><Relationship Id="rId15" Type="http://schemas.openxmlformats.org/officeDocument/2006/relationships/image" Target="../media/image214.png"/><Relationship Id="rId10" Type="http://schemas.openxmlformats.org/officeDocument/2006/relationships/image" Target="../media/image7.png"/><Relationship Id="rId19" Type="http://schemas.openxmlformats.org/officeDocument/2006/relationships/image" Target="../media/image218.png"/><Relationship Id="rId4" Type="http://schemas.openxmlformats.org/officeDocument/2006/relationships/image" Target="../media/image19.png"/><Relationship Id="rId9" Type="http://schemas.openxmlformats.org/officeDocument/2006/relationships/image" Target="../media/image198.png"/><Relationship Id="rId14" Type="http://schemas.openxmlformats.org/officeDocument/2006/relationships/image" Target="../media/image2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19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21.png"/><Relationship Id="rId5" Type="http://schemas.openxmlformats.org/officeDocument/2006/relationships/image" Target="../media/image20.png"/><Relationship Id="rId15" Type="http://schemas.openxmlformats.org/officeDocument/2006/relationships/image" Target="../media/image225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20.png"/><Relationship Id="rId14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229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30.png"/><Relationship Id="rId5" Type="http://schemas.openxmlformats.org/officeDocument/2006/relationships/image" Target="../media/image20.png"/><Relationship Id="rId15" Type="http://schemas.openxmlformats.org/officeDocument/2006/relationships/image" Target="../media/image234.png"/><Relationship Id="rId10" Type="http://schemas.openxmlformats.org/officeDocument/2006/relationships/image" Target="../media/image7.png"/><Relationship Id="rId19" Type="http://schemas.openxmlformats.org/officeDocument/2006/relationships/image" Target="../media/image238.png"/><Relationship Id="rId4" Type="http://schemas.openxmlformats.org/officeDocument/2006/relationships/image" Target="../media/image19.png"/><Relationship Id="rId9" Type="http://schemas.openxmlformats.org/officeDocument/2006/relationships/image" Target="../media/image220.png"/><Relationship Id="rId14" Type="http://schemas.openxmlformats.org/officeDocument/2006/relationships/image" Target="../media/image2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7.png"/><Relationship Id="rId5" Type="http://schemas.openxmlformats.org/officeDocument/2006/relationships/image" Target="../media/image20.png"/><Relationship Id="rId15" Type="http://schemas.openxmlformats.org/officeDocument/2006/relationships/image" Target="../media/image41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50" Type="http://schemas.openxmlformats.org/officeDocument/2006/relationships/image" Target="../media/image85.png"/><Relationship Id="rId7" Type="http://schemas.openxmlformats.org/officeDocument/2006/relationships/image" Target="../media/image22.png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29" Type="http://schemas.openxmlformats.org/officeDocument/2006/relationships/image" Target="../media/image64.png"/><Relationship Id="rId11" Type="http://schemas.openxmlformats.org/officeDocument/2006/relationships/image" Target="../media/image7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45" Type="http://schemas.openxmlformats.org/officeDocument/2006/relationships/image" Target="../media/image80.png"/><Relationship Id="rId53" Type="http://schemas.openxmlformats.org/officeDocument/2006/relationships/image" Target="../media/image88.png"/><Relationship Id="rId5" Type="http://schemas.openxmlformats.org/officeDocument/2006/relationships/image" Target="../media/image19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8" Type="http://schemas.openxmlformats.org/officeDocument/2006/relationships/image" Target="../media/image23.png"/><Relationship Id="rId51" Type="http://schemas.openxmlformats.org/officeDocument/2006/relationships/image" Target="../media/image86.png"/><Relationship Id="rId3" Type="http://schemas.openxmlformats.org/officeDocument/2006/relationships/image" Target="../media/image45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81.png"/><Relationship Id="rId20" Type="http://schemas.openxmlformats.org/officeDocument/2006/relationships/image" Target="../media/image55.png"/><Relationship Id="rId41" Type="http://schemas.openxmlformats.org/officeDocument/2006/relationships/image" Target="../media/image76.png"/><Relationship Id="rId54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49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3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1.png"/><Relationship Id="rId5" Type="http://schemas.openxmlformats.org/officeDocument/2006/relationships/image" Target="../media/image20.png"/><Relationship Id="rId15" Type="http://schemas.openxmlformats.org/officeDocument/2006/relationships/image" Target="../media/image95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Relationship Id="rId1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18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7" Type="http://schemas.openxmlformats.org/officeDocument/2006/relationships/image" Target="../media/image2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2" Type="http://schemas.openxmlformats.org/officeDocument/2006/relationships/image" Target="../media/image96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5" Type="http://schemas.openxmlformats.org/officeDocument/2006/relationships/image" Target="../media/image20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7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8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9" Type="http://schemas.openxmlformats.org/officeDocument/2006/relationships/image" Target="../media/image150.png"/><Relationship Id="rId21" Type="http://schemas.openxmlformats.org/officeDocument/2006/relationships/image" Target="../media/image132.png"/><Relationship Id="rId34" Type="http://schemas.openxmlformats.org/officeDocument/2006/relationships/image" Target="../media/image145.png"/><Relationship Id="rId7" Type="http://schemas.openxmlformats.org/officeDocument/2006/relationships/image" Target="../media/image23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33" Type="http://schemas.openxmlformats.org/officeDocument/2006/relationships/image" Target="../media/image144.png"/><Relationship Id="rId38" Type="http://schemas.openxmlformats.org/officeDocument/2006/relationships/image" Target="../media/image149.png"/><Relationship Id="rId2" Type="http://schemas.openxmlformats.org/officeDocument/2006/relationships/image" Target="../media/image122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7.pn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37" Type="http://schemas.openxmlformats.org/officeDocument/2006/relationships/image" Target="../media/image148.png"/><Relationship Id="rId5" Type="http://schemas.openxmlformats.org/officeDocument/2006/relationships/image" Target="../media/image20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36" Type="http://schemas.openxmlformats.org/officeDocument/2006/relationships/image" Target="../media/image147.png"/><Relationship Id="rId10" Type="http://schemas.openxmlformats.org/officeDocument/2006/relationships/image" Target="../media/image7.png"/><Relationship Id="rId19" Type="http://schemas.openxmlformats.org/officeDocument/2006/relationships/image" Target="../media/image130.png"/><Relationship Id="rId31" Type="http://schemas.openxmlformats.org/officeDocument/2006/relationships/image" Target="../media/image142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Relationship Id="rId8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.png"/><Relationship Id="rId18" Type="http://schemas.openxmlformats.org/officeDocument/2006/relationships/image" Target="../media/image160.png"/><Relationship Id="rId3" Type="http://schemas.openxmlformats.org/officeDocument/2006/relationships/image" Target="../media/image152.png"/><Relationship Id="rId21" Type="http://schemas.openxmlformats.org/officeDocument/2006/relationships/image" Target="../media/image163.png"/><Relationship Id="rId7" Type="http://schemas.openxmlformats.org/officeDocument/2006/relationships/image" Target="../media/image19.png"/><Relationship Id="rId12" Type="http://schemas.openxmlformats.org/officeDocument/2006/relationships/image" Target="../media/image155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image" Target="../media/image151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24" Type="http://schemas.openxmlformats.org/officeDocument/2006/relationships/image" Target="../media/image166.png"/><Relationship Id="rId5" Type="http://schemas.openxmlformats.org/officeDocument/2006/relationships/image" Target="../media/image154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10" Type="http://schemas.openxmlformats.org/officeDocument/2006/relationships/image" Target="../media/image23.png"/><Relationship Id="rId19" Type="http://schemas.openxmlformats.org/officeDocument/2006/relationships/image" Target="../media/image161.png"/><Relationship Id="rId4" Type="http://schemas.openxmlformats.org/officeDocument/2006/relationships/image" Target="../media/image153.png"/><Relationship Id="rId9" Type="http://schemas.openxmlformats.org/officeDocument/2006/relationships/image" Target="../media/image22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5820" y="3250583"/>
            <a:ext cx="4556147" cy="6384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8971" y="3622771"/>
            <a:ext cx="8441029" cy="2904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85668" y="1310690"/>
            <a:ext cx="4938346" cy="4384058"/>
            <a:chOff x="9785668" y="1310690"/>
            <a:chExt cx="4938346" cy="43840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40" y="-547493"/>
              <a:ext cx="9876693" cy="8768116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5668" y="1310690"/>
              <a:ext cx="4938346" cy="43840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47761" y="6208659"/>
            <a:ext cx="5176154" cy="4595174"/>
            <a:chOff x="10147761" y="6208659"/>
            <a:chExt cx="5176154" cy="4595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7761" y="6208659"/>
              <a:ext cx="5176154" cy="4595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16721" y="3563197"/>
            <a:ext cx="4896857" cy="4347226"/>
            <a:chOff x="14316721" y="3563197"/>
            <a:chExt cx="4896857" cy="43472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6721" y="3563197"/>
              <a:ext cx="4896857" cy="43472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45891" cy="410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3894629" cy="1104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16" y="2283687"/>
            <a:ext cx="851739" cy="4589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60696" y="3381251"/>
            <a:ext cx="1907765" cy="6126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07367" y="4121985"/>
            <a:ext cx="455757" cy="296550"/>
            <a:chOff x="2907367" y="4121985"/>
            <a:chExt cx="455757" cy="2965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2907367" y="4121985"/>
              <a:ext cx="455757" cy="2965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5376" y="2130850"/>
            <a:ext cx="5646980" cy="99918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4218" y="2550139"/>
            <a:ext cx="3282555" cy="6483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74668" y="4648870"/>
            <a:ext cx="940108" cy="5074150"/>
            <a:chOff x="5874668" y="4648870"/>
            <a:chExt cx="940108" cy="50741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5976" y="2173157"/>
              <a:ext cx="1880216" cy="1014830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74668" y="4648870"/>
              <a:ext cx="940108" cy="5074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63178" y="9116951"/>
            <a:ext cx="940108" cy="606069"/>
            <a:chOff x="7063178" y="9116951"/>
            <a:chExt cx="940108" cy="6060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32683" y="8853475"/>
              <a:ext cx="1880216" cy="121213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63178" y="9116951"/>
              <a:ext cx="940108" cy="6060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29441" y="4670630"/>
            <a:ext cx="940108" cy="5074150"/>
            <a:chOff x="10429441" y="4670630"/>
            <a:chExt cx="940108" cy="50741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0749" y="2194917"/>
              <a:ext cx="1880216" cy="1014830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29441" y="4670630"/>
              <a:ext cx="940108" cy="50741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28313" y="5928434"/>
            <a:ext cx="918971" cy="3802714"/>
            <a:chOff x="9128313" y="5928434"/>
            <a:chExt cx="918971" cy="3802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128313" y="5928434"/>
              <a:ext cx="918971" cy="1269080"/>
              <a:chOff x="9128313" y="5928434"/>
              <a:chExt cx="918971" cy="126908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728810" y="5353877"/>
                <a:ext cx="1837942" cy="2538159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128313" y="5928434"/>
                <a:ext cx="918971" cy="126908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128313" y="7200010"/>
              <a:ext cx="918971" cy="1269080"/>
              <a:chOff x="9128313" y="7200010"/>
              <a:chExt cx="918971" cy="126908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728810" y="6625452"/>
                <a:ext cx="1837942" cy="2538159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128313" y="7200010"/>
                <a:ext cx="918971" cy="12690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128313" y="8462069"/>
              <a:ext cx="918971" cy="1269080"/>
              <a:chOff x="9128313" y="8462069"/>
              <a:chExt cx="918971" cy="126908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728810" y="7887511"/>
                <a:ext cx="1837942" cy="2538159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128313" y="8462069"/>
                <a:ext cx="918971" cy="1269080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41342" y="2550139"/>
            <a:ext cx="2953841" cy="6483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39448" y="7974760"/>
            <a:ext cx="3070537" cy="33439"/>
            <a:chOff x="7039448" y="7974760"/>
            <a:chExt cx="3070537" cy="3343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4140000">
              <a:off x="7039448" y="7974760"/>
              <a:ext cx="3070537" cy="334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602696" y="8610548"/>
            <a:ext cx="1944040" cy="33439"/>
            <a:chOff x="7602696" y="8610548"/>
            <a:chExt cx="1944040" cy="3343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3300000">
              <a:off x="7602696" y="8610548"/>
              <a:ext cx="1944040" cy="334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89427" y="9241577"/>
            <a:ext cx="1170580" cy="33439"/>
            <a:chOff x="7989427" y="9241577"/>
            <a:chExt cx="1170580" cy="3343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960000">
              <a:off x="7989427" y="9241577"/>
              <a:ext cx="1170580" cy="3343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947572" y="3380250"/>
            <a:ext cx="1925860" cy="60943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-4020000">
            <a:off x="7448244" y="7090322"/>
            <a:ext cx="1762784" cy="61264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58361" y="3381251"/>
            <a:ext cx="1925851" cy="61870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09072" y="2550139"/>
            <a:ext cx="2958155" cy="57234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226538" y="3457752"/>
            <a:ext cx="4520768" cy="2837432"/>
            <a:chOff x="12226538" y="3457752"/>
            <a:chExt cx="4520768" cy="283743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26538" y="3457752"/>
              <a:ext cx="4520768" cy="28374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450497" y="6504113"/>
            <a:ext cx="455757" cy="296550"/>
            <a:chOff x="14450497" y="6504113"/>
            <a:chExt cx="455757" cy="29655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4450497" y="6504113"/>
              <a:ext cx="455757" cy="2965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37680" y="6960651"/>
            <a:ext cx="4520768" cy="2832858"/>
            <a:chOff x="12137680" y="6960651"/>
            <a:chExt cx="4520768" cy="283285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37680" y="6960651"/>
              <a:ext cx="4520768" cy="2832858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829867" y="7085765"/>
            <a:ext cx="1386250" cy="439983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805256" y="3684103"/>
            <a:ext cx="1472145" cy="43998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611278" y="9183269"/>
            <a:ext cx="1460745" cy="440802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654386" y="7561174"/>
            <a:ext cx="1457193" cy="4408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46396" cy="410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3894629" cy="1104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877066" y="-367746"/>
            <a:ext cx="32169313" cy="12940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12194" y="2158889"/>
            <a:ext cx="3168524" cy="6272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73339" y="2856115"/>
            <a:ext cx="5376580" cy="6521647"/>
            <a:chOff x="11873339" y="2856115"/>
            <a:chExt cx="5376580" cy="65216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73339" y="2856115"/>
              <a:ext cx="5376580" cy="652164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516" y="2283687"/>
            <a:ext cx="851739" cy="4589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49453" cy="410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4842420" cy="11212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16" y="2283687"/>
            <a:ext cx="1177825" cy="4659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80857" y="-272858"/>
            <a:ext cx="8088433" cy="129666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65123" y="1395477"/>
            <a:ext cx="11995882" cy="81125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15168" cy="4081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4842420" cy="11212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16" y="2283687"/>
            <a:ext cx="1185825" cy="4613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6990" y="2840636"/>
            <a:ext cx="4990476" cy="6531415"/>
            <a:chOff x="1046990" y="2840636"/>
            <a:chExt cx="4990476" cy="653141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6990" y="2840636"/>
              <a:ext cx="4981845" cy="5676201"/>
              <a:chOff x="1046990" y="2840636"/>
              <a:chExt cx="4981845" cy="56762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6990" y="2840636"/>
                <a:ext cx="4981845" cy="5676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31828" y="8740194"/>
              <a:ext cx="2892230" cy="6974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8637" y="2806167"/>
            <a:ext cx="5028571" cy="6613235"/>
            <a:chOff x="6638637" y="2806167"/>
            <a:chExt cx="5028571" cy="66132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38637" y="2806167"/>
              <a:ext cx="5019534" cy="5826907"/>
              <a:chOff x="6638637" y="2806167"/>
              <a:chExt cx="5019534" cy="582690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38637" y="2806167"/>
                <a:ext cx="5019534" cy="582690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1686" y="8787088"/>
              <a:ext cx="2914030" cy="7023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57772" y="2798438"/>
            <a:ext cx="4980003" cy="5741809"/>
            <a:chOff x="12257772" y="2798438"/>
            <a:chExt cx="4980003" cy="57418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57772" y="2798438"/>
              <a:ext cx="4980003" cy="57418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42229" y="8740427"/>
            <a:ext cx="2890921" cy="6972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46406" cy="4081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4842420" cy="11212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16" y="2283687"/>
            <a:ext cx="1185825" cy="4613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1012" y="2989973"/>
            <a:ext cx="7213394" cy="4501902"/>
            <a:chOff x="1651012" y="2989973"/>
            <a:chExt cx="7213394" cy="45019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1012" y="2989973"/>
              <a:ext cx="7213394" cy="45019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07090" y="7758165"/>
            <a:ext cx="1878594" cy="5298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07090" y="8351077"/>
            <a:ext cx="1878594" cy="5349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91950" y="8871704"/>
            <a:ext cx="1878593" cy="5298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86434" y="7867981"/>
            <a:ext cx="1184340" cy="305477"/>
            <a:chOff x="3686434" y="7867981"/>
            <a:chExt cx="1184340" cy="3054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86434" y="7867981"/>
              <a:ext cx="1184340" cy="3054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86434" y="8459635"/>
            <a:ext cx="1184340" cy="305477"/>
            <a:chOff x="3686434" y="8459635"/>
            <a:chExt cx="1184340" cy="3054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86434" y="8459635"/>
              <a:ext cx="1184340" cy="3054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86434" y="8996667"/>
            <a:ext cx="1184340" cy="305477"/>
            <a:chOff x="3686434" y="8996667"/>
            <a:chExt cx="1184340" cy="3054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6434" y="8996667"/>
              <a:ext cx="1184340" cy="30547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33147" y="-2703527"/>
            <a:ext cx="13643106" cy="162246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43358" cy="410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5832715" cy="11212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582" y="3701713"/>
            <a:ext cx="16372550" cy="4532422"/>
            <a:chOff x="956582" y="3701713"/>
            <a:chExt cx="16372550" cy="45324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637447" y="4879033"/>
              <a:ext cx="5061185" cy="3355102"/>
              <a:chOff x="6637447" y="4879033"/>
              <a:chExt cx="5061185" cy="335510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637447" y="4879033"/>
                <a:ext cx="5061185" cy="3243309"/>
                <a:chOff x="6637447" y="4879033"/>
                <a:chExt cx="5061185" cy="324330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637447" y="4879033"/>
                  <a:ext cx="5061185" cy="324330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637447" y="7965389"/>
                <a:ext cx="5061185" cy="268747"/>
                <a:chOff x="6637447" y="7965389"/>
                <a:chExt cx="5061185" cy="268747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637447" y="7965389"/>
                  <a:ext cx="5061185" cy="2687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977746" y="4879033"/>
              <a:ext cx="5061185" cy="3355102"/>
              <a:chOff x="977746" y="4879033"/>
              <a:chExt cx="5061185" cy="3355102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77746" y="4879033"/>
                <a:ext cx="5061185" cy="3243309"/>
                <a:chOff x="977746" y="4879033"/>
                <a:chExt cx="5061185" cy="3243309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77746" y="4879033"/>
                  <a:ext cx="5061185" cy="324330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77746" y="7965389"/>
                <a:ext cx="5061185" cy="268747"/>
                <a:chOff x="977746" y="7965389"/>
                <a:chExt cx="5061185" cy="26874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77746" y="7965389"/>
                  <a:ext cx="5061185" cy="26874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241" y="3562914"/>
              <a:ext cx="1579165" cy="152713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6105" y="3561221"/>
              <a:ext cx="1668669" cy="152713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7382" y="5919095"/>
              <a:ext cx="4191367" cy="131033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8617" y="6054011"/>
              <a:ext cx="4482405" cy="935519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267948" y="4878186"/>
              <a:ext cx="5061185" cy="3355102"/>
              <a:chOff x="12267948" y="4878186"/>
              <a:chExt cx="5061185" cy="335510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2267948" y="4878186"/>
                <a:ext cx="5061185" cy="3243309"/>
                <a:chOff x="12267948" y="4878186"/>
                <a:chExt cx="5061185" cy="3243309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267948" y="4878186"/>
                  <a:ext cx="5061185" cy="324330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2267948" y="7964542"/>
                <a:ext cx="5061185" cy="268747"/>
                <a:chOff x="12267948" y="7964542"/>
                <a:chExt cx="5061185" cy="26874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267948" y="7964542"/>
                  <a:ext cx="5061185" cy="268747"/>
                </a:xfrm>
                <a:prstGeom prst="rect">
                  <a:avLst/>
                </a:prstGeom>
              </p:spPr>
            </p:pic>
          </p:grpSp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26630" y="3560372"/>
              <a:ext cx="1647946" cy="152713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26258" y="5901838"/>
              <a:ext cx="4534071" cy="1316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56301" cy="4081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5832715" cy="11212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9722" y="3639022"/>
            <a:ext cx="3385371" cy="3385371"/>
            <a:chOff x="1189722" y="3639022"/>
            <a:chExt cx="3385371" cy="33853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9722" y="3639022"/>
              <a:ext cx="3385371" cy="3385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26610" y="2309451"/>
            <a:ext cx="2418401" cy="1659862"/>
            <a:chOff x="7826610" y="2309451"/>
            <a:chExt cx="2418401" cy="16598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26610" y="2309451"/>
              <a:ext cx="2418401" cy="16598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26610" y="4162987"/>
            <a:ext cx="2418401" cy="1469515"/>
            <a:chOff x="7826610" y="4162987"/>
            <a:chExt cx="2418401" cy="14695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26610" y="4162987"/>
              <a:ext cx="2418401" cy="14695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96755" y="6703293"/>
            <a:ext cx="1931250" cy="1152985"/>
            <a:chOff x="6796755" y="6703293"/>
            <a:chExt cx="1931250" cy="11529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96755" y="6703293"/>
              <a:ext cx="1931250" cy="11529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86191" y="8024640"/>
            <a:ext cx="2558701" cy="815006"/>
            <a:chOff x="6286191" y="8024640"/>
            <a:chExt cx="2558701" cy="8150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86191" y="8024640"/>
              <a:ext cx="2558701" cy="8150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02507" y="8007534"/>
            <a:ext cx="2167803" cy="843035"/>
            <a:chOff x="9102507" y="8007534"/>
            <a:chExt cx="2167803" cy="8430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02507" y="8007534"/>
              <a:ext cx="2167803" cy="8430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61428" y="6673833"/>
            <a:ext cx="1931250" cy="1023292"/>
            <a:chOff x="9361428" y="6673833"/>
            <a:chExt cx="1931250" cy="10232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1428" y="6673833"/>
              <a:ext cx="1931250" cy="10232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22377" y="2981264"/>
            <a:ext cx="3003076" cy="1201230"/>
            <a:chOff x="13822377" y="2981264"/>
            <a:chExt cx="3003076" cy="12012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22377" y="2981264"/>
              <a:ext cx="3003076" cy="12012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43789" y="6081514"/>
            <a:ext cx="3360253" cy="3193126"/>
            <a:chOff x="13643789" y="6081514"/>
            <a:chExt cx="3360253" cy="319312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43789" y="6081514"/>
              <a:ext cx="3360253" cy="31931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35039" y="3488142"/>
            <a:ext cx="784741" cy="1536539"/>
            <a:chOff x="5235039" y="3488142"/>
            <a:chExt cx="784741" cy="153653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4200000">
              <a:off x="5235039" y="3488142"/>
              <a:ext cx="784741" cy="15365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09643" y="5778580"/>
            <a:ext cx="784741" cy="1536539"/>
            <a:chOff x="5209643" y="5778580"/>
            <a:chExt cx="784741" cy="153653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6780000">
              <a:off x="5209643" y="5778580"/>
              <a:ext cx="784741" cy="153653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98590" y="2870753"/>
            <a:ext cx="784741" cy="1536539"/>
            <a:chOff x="11998590" y="2870753"/>
            <a:chExt cx="784741" cy="153653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1998590" y="2870753"/>
              <a:ext cx="784741" cy="15365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98590" y="6799124"/>
            <a:ext cx="784741" cy="1536539"/>
            <a:chOff x="11998590" y="6799124"/>
            <a:chExt cx="784741" cy="153653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1998590" y="6799124"/>
              <a:ext cx="784741" cy="1536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2914" y="4295079"/>
            <a:ext cx="6779865" cy="13193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810" y="5800162"/>
            <a:ext cx="9050088" cy="76190"/>
            <a:chOff x="4617810" y="5800162"/>
            <a:chExt cx="9050088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810" y="5800162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927"/>
            <a:chOff x="0" y="0"/>
            <a:chExt cx="18285714" cy="40009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9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961" y="2443688"/>
            <a:ext cx="4776442" cy="13762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9678" y="4676937"/>
            <a:ext cx="2880418" cy="6769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0550" y="5623924"/>
            <a:ext cx="5746805" cy="775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9678" y="6971597"/>
            <a:ext cx="4352684" cy="6703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0550" y="7903569"/>
            <a:ext cx="1201986" cy="14611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0498" y="4676936"/>
            <a:ext cx="3690332" cy="6769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51370" y="5623924"/>
            <a:ext cx="1266872" cy="7735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30498" y="6971593"/>
            <a:ext cx="4297179" cy="6769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15168" cy="410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659" y="9670572"/>
            <a:ext cx="2342283" cy="267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184" y="1218869"/>
            <a:ext cx="3528286" cy="11121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048638" y="1523651"/>
            <a:ext cx="16183079" cy="51667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308" y="5799151"/>
            <a:ext cx="8417188" cy="3379527"/>
            <a:chOff x="834308" y="5799151"/>
            <a:chExt cx="8417188" cy="33795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308" y="5799151"/>
              <a:ext cx="8417188" cy="33795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516" y="2283689"/>
            <a:ext cx="2736320" cy="4627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6261" y="6141384"/>
            <a:ext cx="7373281" cy="2695063"/>
            <a:chOff x="1356261" y="6141384"/>
            <a:chExt cx="7373281" cy="26950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9120" y="6084242"/>
              <a:ext cx="5770375" cy="71928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9120" y="6804819"/>
              <a:ext cx="6445985" cy="71928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9120" y="7525396"/>
              <a:ext cx="7261442" cy="71928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9120" y="8245974"/>
              <a:ext cx="7541528" cy="719280"/>
            </a:xfrm>
            <a:prstGeom prst="rect">
              <a:avLst/>
            </a:prstGeom>
          </p:spPr>
        </p:pic>
      </p:grpSp>
      <p:grpSp>
        <p:nvGrpSpPr>
          <p:cNvPr id="17" name="그룹 1007">
            <a:extLst>
              <a:ext uri="{FF2B5EF4-FFF2-40B4-BE49-F238E27FC236}">
                <a16:creationId xmlns:a16="http://schemas.microsoft.com/office/drawing/2014/main" id="{7046AD95-F138-8949-53C4-0F1F2FA355F3}"/>
              </a:ext>
            </a:extLst>
          </p:cNvPr>
          <p:cNvGrpSpPr/>
          <p:nvPr/>
        </p:nvGrpSpPr>
        <p:grpSpPr>
          <a:xfrm>
            <a:off x="9787712" y="3295781"/>
            <a:ext cx="8002553" cy="5692811"/>
            <a:chOff x="9464114" y="3679564"/>
            <a:chExt cx="8002553" cy="5692811"/>
          </a:xfrm>
        </p:grpSpPr>
        <p:pic>
          <p:nvPicPr>
            <p:cNvPr id="20" name="Object 28">
              <a:extLst>
                <a:ext uri="{FF2B5EF4-FFF2-40B4-BE49-F238E27FC236}">
                  <a16:creationId xmlns:a16="http://schemas.microsoft.com/office/drawing/2014/main" id="{BB70DEA4-9343-361B-4A9D-FDD6D9B3E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715" y="3679564"/>
              <a:ext cx="7722952" cy="5692811"/>
            </a:xfrm>
            <a:prstGeom prst="rect">
              <a:avLst/>
            </a:prstGeom>
          </p:spPr>
        </p:pic>
        <p:pic>
          <p:nvPicPr>
            <p:cNvPr id="22" name="Object 29">
              <a:extLst>
                <a:ext uri="{FF2B5EF4-FFF2-40B4-BE49-F238E27FC236}">
                  <a16:creationId xmlns:a16="http://schemas.microsoft.com/office/drawing/2014/main" id="{78AB9217-E12C-BE1C-EA64-A18985D1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9003516" y="4582015"/>
              <a:ext cx="1232935" cy="376183"/>
            </a:xfrm>
            <a:prstGeom prst="rect">
              <a:avLst/>
            </a:prstGeom>
          </p:spPr>
        </p:pic>
      </p:grpSp>
      <p:pic>
        <p:nvPicPr>
          <p:cNvPr id="25" name="Object 31">
            <a:extLst>
              <a:ext uri="{FF2B5EF4-FFF2-40B4-BE49-F238E27FC236}">
                <a16:creationId xmlns:a16="http://schemas.microsoft.com/office/drawing/2014/main" id="{7E7CB458-456F-54EA-8F79-97719624D0DB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02154" y="2748631"/>
            <a:ext cx="5622193" cy="6301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46396" cy="410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659" y="9670572"/>
            <a:ext cx="1668541" cy="2675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184" y="1218869"/>
            <a:ext cx="3528286" cy="11121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8516" y="2283687"/>
            <a:ext cx="6014967" cy="4659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6006" y="3132911"/>
            <a:ext cx="4564566" cy="621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7992" y="3679564"/>
            <a:ext cx="7984805" cy="5725378"/>
            <a:chOff x="857992" y="3679564"/>
            <a:chExt cx="7984805" cy="57253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984" y="3679564"/>
              <a:ext cx="7766814" cy="572537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341806" y="4605412"/>
              <a:ext cx="1338791" cy="369762"/>
            </a:xfrm>
            <a:prstGeom prst="rect">
              <a:avLst/>
            </a:prstGeom>
          </p:spPr>
        </p:pic>
      </p:grpSp>
      <p:pic>
        <p:nvPicPr>
          <p:cNvPr id="9" name="Object 22">
            <a:extLst>
              <a:ext uri="{FF2B5EF4-FFF2-40B4-BE49-F238E27FC236}">
                <a16:creationId xmlns:a16="http://schemas.microsoft.com/office/drawing/2014/main" id="{6D1633A7-0D35-C8A1-9C4A-BDA68314837E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53355" y="3132911"/>
            <a:ext cx="7485299" cy="6010497"/>
          </a:xfrm>
          <a:prstGeom prst="rect">
            <a:avLst/>
          </a:prstGeom>
        </p:spPr>
      </p:pic>
      <p:pic>
        <p:nvPicPr>
          <p:cNvPr id="12" name="Object 23">
            <a:extLst>
              <a:ext uri="{FF2B5EF4-FFF2-40B4-BE49-F238E27FC236}">
                <a16:creationId xmlns:a16="http://schemas.microsoft.com/office/drawing/2014/main" id="{66E17CF3-371E-303E-9B79-E95C70B5D3E0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8617947" y="4828184"/>
            <a:ext cx="2128355" cy="4738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0423" y="9030491"/>
            <a:ext cx="962619" cy="35206"/>
            <a:chOff x="7280423" y="9030491"/>
            <a:chExt cx="962619" cy="352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0423" y="9030491"/>
              <a:ext cx="962619" cy="352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421" y="385781"/>
            <a:ext cx="443349" cy="410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59790" y="9939213"/>
            <a:ext cx="12830502" cy="76190"/>
            <a:chOff x="4159790" y="9939213"/>
            <a:chExt cx="12830502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9790" y="9939213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184" y="1218869"/>
            <a:ext cx="3894553" cy="10956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8516" y="2283687"/>
            <a:ext cx="873872" cy="4589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2858" y="2871927"/>
            <a:ext cx="16528686" cy="786048"/>
            <a:chOff x="1192858" y="2871927"/>
            <a:chExt cx="16528686" cy="7860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92858" y="2871927"/>
              <a:ext cx="3891842" cy="747953"/>
              <a:chOff x="1192858" y="2871927"/>
              <a:chExt cx="3891842" cy="7479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92858" y="2871927"/>
                <a:ext cx="3891842" cy="7479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330001" y="2890975"/>
              <a:ext cx="3891842" cy="747953"/>
              <a:chOff x="5330001" y="2890975"/>
              <a:chExt cx="3891842" cy="74795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330001" y="2890975"/>
                <a:ext cx="3891842" cy="74795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77827" y="2890975"/>
              <a:ext cx="3891842" cy="747953"/>
              <a:chOff x="9477827" y="2890975"/>
              <a:chExt cx="3891842" cy="74795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77827" y="2890975"/>
                <a:ext cx="3891842" cy="7479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14970" y="2910023"/>
              <a:ext cx="3891842" cy="747953"/>
              <a:chOff x="13614970" y="2910023"/>
              <a:chExt cx="3891842" cy="74795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614970" y="2910023"/>
                <a:ext cx="3891842" cy="747953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8149" y="2973066"/>
              <a:ext cx="1678005" cy="55235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74425" y="2986190"/>
              <a:ext cx="1704033" cy="56061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75844" y="2973066"/>
              <a:ext cx="1415110" cy="555224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07463" y="2982590"/>
              <a:ext cx="1415100" cy="5545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39234" y="8710819"/>
            <a:ext cx="680725" cy="35206"/>
            <a:chOff x="6939234" y="8710819"/>
            <a:chExt cx="680725" cy="352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6939234" y="8710819"/>
              <a:ext cx="680725" cy="352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73924" y="6666181"/>
            <a:ext cx="3130654" cy="2828350"/>
            <a:chOff x="13973924" y="6666181"/>
            <a:chExt cx="3130654" cy="282835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73924" y="6666181"/>
              <a:ext cx="3130654" cy="28283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73924" y="4113838"/>
            <a:ext cx="3130654" cy="2240786"/>
            <a:chOff x="13973924" y="4113838"/>
            <a:chExt cx="3130654" cy="22407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73924" y="4113838"/>
              <a:ext cx="3130654" cy="22407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92563" y="4074155"/>
            <a:ext cx="2992758" cy="3589527"/>
            <a:chOff x="9892563" y="4074155"/>
            <a:chExt cx="2992758" cy="35895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92563" y="4074155"/>
              <a:ext cx="2992758" cy="358952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43042" y="8551319"/>
            <a:ext cx="2442313" cy="994500"/>
            <a:chOff x="8243042" y="8551319"/>
            <a:chExt cx="2442313" cy="99450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43042" y="8551319"/>
              <a:ext cx="2442313" cy="9945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713868" y="6019408"/>
            <a:ext cx="3129803" cy="2368653"/>
            <a:chOff x="5713868" y="6019408"/>
            <a:chExt cx="3129803" cy="236865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13868" y="6019408"/>
              <a:ext cx="3129803" cy="236865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998688" y="4000927"/>
            <a:ext cx="2610278" cy="886884"/>
            <a:chOff x="5998688" y="4000927"/>
            <a:chExt cx="2610278" cy="88688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98688" y="4000927"/>
              <a:ext cx="2610278" cy="88688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2565" y="4524338"/>
            <a:ext cx="3817650" cy="1621757"/>
            <a:chOff x="1152565" y="4524338"/>
            <a:chExt cx="3817650" cy="162175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2565" y="4524338"/>
              <a:ext cx="3817650" cy="16217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2565" y="6819122"/>
            <a:ext cx="3817650" cy="1847059"/>
            <a:chOff x="1152565" y="6819122"/>
            <a:chExt cx="3817650" cy="184705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2565" y="6819122"/>
              <a:ext cx="3817650" cy="184705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52565" y="4117953"/>
            <a:ext cx="3817650" cy="446931"/>
            <a:chOff x="1152565" y="4117953"/>
            <a:chExt cx="3817650" cy="44693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2565" y="4117953"/>
              <a:ext cx="3817650" cy="44693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789056" y="5415079"/>
            <a:ext cx="954437" cy="112658"/>
            <a:chOff x="6789056" y="5415079"/>
            <a:chExt cx="954437" cy="11265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6789056" y="5415079"/>
              <a:ext cx="954437" cy="11265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654446" y="8331731"/>
            <a:ext cx="1392427" cy="112658"/>
            <a:chOff x="10654446" y="8331731"/>
            <a:chExt cx="1392427" cy="11265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0654446" y="8331731"/>
              <a:ext cx="1392427" cy="11265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941622" y="5648709"/>
            <a:ext cx="790392" cy="112658"/>
            <a:chOff x="12941622" y="5648709"/>
            <a:chExt cx="790392" cy="11265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41622" y="5648709"/>
              <a:ext cx="790392" cy="11265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191591" y="4198333"/>
            <a:ext cx="2069578" cy="54447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007235" y="6240361"/>
            <a:ext cx="2646607" cy="194557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930015" y="4570250"/>
            <a:ext cx="3042721" cy="2617159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086366" y="4350652"/>
            <a:ext cx="2883458" cy="1847373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436229" y="4089790"/>
            <a:ext cx="1374988" cy="55261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608421" y="4538817"/>
            <a:ext cx="861884" cy="506007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364634" y="4939787"/>
            <a:ext cx="1257579" cy="552607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364634" y="5733766"/>
            <a:ext cx="1399941" cy="54447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182624" y="5325483"/>
            <a:ext cx="1708084" cy="54729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152565" y="6376315"/>
            <a:ext cx="3817650" cy="446931"/>
            <a:chOff x="1152565" y="6376315"/>
            <a:chExt cx="3817650" cy="44693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52565" y="6376315"/>
              <a:ext cx="3817650" cy="446931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436228" y="6348155"/>
            <a:ext cx="1374988" cy="544474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914000" y="6857850"/>
            <a:ext cx="2370493" cy="54448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773075" y="7258820"/>
            <a:ext cx="2498988" cy="54448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083681" y="8052799"/>
            <a:ext cx="1862274" cy="552607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989368" y="7644516"/>
            <a:ext cx="2114855" cy="55260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152565" y="9291257"/>
            <a:ext cx="3817650" cy="602494"/>
            <a:chOff x="1152565" y="9291257"/>
            <a:chExt cx="3817650" cy="60249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52565" y="9291257"/>
              <a:ext cx="3817650" cy="60249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52565" y="8848450"/>
            <a:ext cx="3817650" cy="446931"/>
            <a:chOff x="1152565" y="8848450"/>
            <a:chExt cx="3817650" cy="44693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52565" y="8848450"/>
              <a:ext cx="3817650" cy="446931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2436228" y="8820294"/>
            <a:ext cx="1374988" cy="546360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752214" y="9329988"/>
            <a:ext cx="1902788" cy="55260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967226" y="5334319"/>
            <a:ext cx="435291" cy="35206"/>
            <a:chOff x="4967226" y="5334319"/>
            <a:chExt cx="435291" cy="35206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967226" y="5334319"/>
              <a:ext cx="435291" cy="3520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744056" y="6900233"/>
            <a:ext cx="5281890" cy="35206"/>
            <a:chOff x="2744056" y="6900233"/>
            <a:chExt cx="5281890" cy="35206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5400000">
              <a:off x="2744056" y="6900233"/>
              <a:ext cx="5281890" cy="3520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374112" y="4238948"/>
            <a:ext cx="431893" cy="112658"/>
            <a:chOff x="5374112" y="4238948"/>
            <a:chExt cx="431893" cy="11265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180000">
              <a:off x="5374112" y="4238948"/>
              <a:ext cx="431893" cy="11265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946572" y="7717044"/>
            <a:ext cx="435291" cy="35206"/>
            <a:chOff x="4946572" y="7717044"/>
            <a:chExt cx="435291" cy="35206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946572" y="7717044"/>
              <a:ext cx="435291" cy="3520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942050" y="9526667"/>
            <a:ext cx="435291" cy="35206"/>
            <a:chOff x="4942050" y="9526667"/>
            <a:chExt cx="435291" cy="35206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942050" y="9526667"/>
              <a:ext cx="435291" cy="3520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0685142" y="9042985"/>
            <a:ext cx="680273" cy="35206"/>
            <a:chOff x="10685142" y="9042985"/>
            <a:chExt cx="680273" cy="35206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685142" y="9042985"/>
              <a:ext cx="680273" cy="35206"/>
            </a:xfrm>
            <a:prstGeom prst="rect">
              <a:avLst/>
            </a:prstGeom>
          </p:spPr>
        </p:pic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8301473" y="8617173"/>
            <a:ext cx="2326559" cy="896712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4284176" y="6840728"/>
            <a:ext cx="2564487" cy="25128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9944" y="385781"/>
            <a:ext cx="456301" cy="410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3894553" cy="10956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16" y="2283687"/>
            <a:ext cx="1113786" cy="4605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91" y="3163586"/>
            <a:ext cx="6402391" cy="4900940"/>
            <a:chOff x="563791" y="3163586"/>
            <a:chExt cx="6402391" cy="49009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791" y="3163586"/>
              <a:ext cx="6402391" cy="490094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04347" y="-2895258"/>
            <a:ext cx="10598096" cy="1645819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94340" y="3542212"/>
            <a:ext cx="6320958" cy="36074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5659" y="9670572"/>
            <a:ext cx="1527426" cy="2675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49196" cy="410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3894553" cy="10956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16" y="2283687"/>
            <a:ext cx="1096986" cy="4659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659" y="9670572"/>
            <a:ext cx="2242379" cy="2793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56530" y="2449181"/>
            <a:ext cx="4990717" cy="4541337"/>
            <a:chOff x="12156530" y="2449181"/>
            <a:chExt cx="4990717" cy="45413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56530" y="2449181"/>
              <a:ext cx="4990717" cy="45413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4951" y="2926849"/>
            <a:ext cx="3817554" cy="3381821"/>
            <a:chOff x="1104951" y="2926849"/>
            <a:chExt cx="3817554" cy="33818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4951" y="2926849"/>
              <a:ext cx="3817554" cy="33818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54470" y="4255727"/>
            <a:ext cx="930964" cy="724065"/>
            <a:chOff x="5254470" y="4255727"/>
            <a:chExt cx="930964" cy="7240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54470" y="4255727"/>
              <a:ext cx="930964" cy="7240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7284" y="2906441"/>
            <a:ext cx="3844012" cy="3381821"/>
            <a:chOff x="6407284" y="2906441"/>
            <a:chExt cx="3844012" cy="33818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7284" y="2906441"/>
              <a:ext cx="3844012" cy="33818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14561" y="4940947"/>
            <a:ext cx="1764600" cy="1221454"/>
            <a:chOff x="10414561" y="4940947"/>
            <a:chExt cx="1764600" cy="122145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414561" y="4940947"/>
              <a:ext cx="1764600" cy="1221454"/>
              <a:chOff x="10414561" y="4940947"/>
              <a:chExt cx="1764600" cy="122145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82333" y="4908719"/>
                <a:ext cx="1774702" cy="348226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519447" y="5203508"/>
                <a:ext cx="549207" cy="288436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10550742" y="5495734"/>
                <a:ext cx="312552" cy="660712"/>
                <a:chOff x="10550742" y="5495734"/>
                <a:chExt cx="312552" cy="660712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550742" y="5495734"/>
                  <a:ext cx="312552" cy="66071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82705" y="5490225"/>
              <a:ext cx="607279" cy="42457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82663" y="5942450"/>
              <a:ext cx="608565" cy="2280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85924" y="3752196"/>
            <a:ext cx="4054578" cy="1217085"/>
            <a:chOff x="12685924" y="3752196"/>
            <a:chExt cx="4054578" cy="12170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85924" y="3752196"/>
              <a:ext cx="4054578" cy="12170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00480" y="2774679"/>
            <a:ext cx="1743968" cy="561520"/>
            <a:chOff x="12600480" y="2774679"/>
            <a:chExt cx="1743968" cy="5615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00480" y="2774679"/>
              <a:ext cx="1743968" cy="56152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12870" y="2801306"/>
            <a:ext cx="1167215" cy="51967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28148" y="2775583"/>
            <a:ext cx="2075767" cy="5682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600480" y="5043096"/>
            <a:ext cx="496830" cy="431458"/>
            <a:chOff x="12600480" y="5043096"/>
            <a:chExt cx="496830" cy="43145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600480" y="5043096"/>
              <a:ext cx="496830" cy="43145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75576" y="4982412"/>
            <a:ext cx="3293796" cy="46696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641297" y="5555144"/>
            <a:ext cx="401993" cy="412102"/>
            <a:chOff x="12641297" y="5555144"/>
            <a:chExt cx="401993" cy="41210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641297" y="5555144"/>
              <a:ext cx="401993" cy="41210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75576" y="5515145"/>
            <a:ext cx="2368034" cy="46591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374392" y="7390439"/>
            <a:ext cx="13000834" cy="198483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423403" y="1543323"/>
            <a:ext cx="1602699" cy="66283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499155" y="2100059"/>
            <a:ext cx="5486386" cy="51576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194510" y="-100728"/>
            <a:ext cx="68228" cy="5371323"/>
            <a:chOff x="8194510" y="-100728"/>
            <a:chExt cx="68228" cy="537132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8194510" y="-100728"/>
              <a:ext cx="68228" cy="537132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05685" y="6185335"/>
            <a:ext cx="718795" cy="272684"/>
            <a:chOff x="12305685" y="6185335"/>
            <a:chExt cx="718795" cy="27268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05685" y="6185335"/>
              <a:ext cx="718795" cy="27268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072940" y="6074866"/>
            <a:ext cx="4049015" cy="4659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449196" cy="410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184" y="1218869"/>
            <a:ext cx="3894553" cy="10956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16" y="2283687"/>
            <a:ext cx="1096986" cy="4659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659" y="9670572"/>
            <a:ext cx="1721350" cy="29003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4511" y="1753877"/>
            <a:ext cx="1973158" cy="6657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4606" y="2298060"/>
            <a:ext cx="9164434" cy="5634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37903" y="-1637506"/>
            <a:ext cx="58704" cy="9030064"/>
            <a:chOff x="9137903" y="-1637506"/>
            <a:chExt cx="58704" cy="90300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137903" y="-1637506"/>
              <a:ext cx="58704" cy="90300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60711" y="3148862"/>
            <a:ext cx="12959205" cy="3160196"/>
            <a:chOff x="2660711" y="3148862"/>
            <a:chExt cx="12959205" cy="316019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660711" y="3220097"/>
              <a:ext cx="3458882" cy="2700595"/>
              <a:chOff x="2660711" y="3220097"/>
              <a:chExt cx="3458882" cy="270059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660711" y="3220097"/>
                <a:ext cx="3458882" cy="270059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459645" y="4233914"/>
              <a:ext cx="751684" cy="584629"/>
              <a:chOff x="6459645" y="4233914"/>
              <a:chExt cx="751684" cy="58462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59645" y="4233914"/>
                <a:ext cx="751684" cy="58462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61185" y="5962259"/>
              <a:ext cx="849565" cy="38824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98066" y="5946879"/>
              <a:ext cx="849565" cy="39409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095394" y="4218534"/>
              <a:ext cx="751684" cy="584629"/>
              <a:chOff x="11095394" y="4218534"/>
              <a:chExt cx="751684" cy="58462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095394" y="4218534"/>
                <a:ext cx="751684" cy="58462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15997" y="5946879"/>
              <a:ext cx="849565" cy="38824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172297" y="3148862"/>
              <a:ext cx="3446061" cy="2725691"/>
              <a:chOff x="12172297" y="3148862"/>
              <a:chExt cx="3446061" cy="272569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172297" y="3148862"/>
                <a:ext cx="3446061" cy="27256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395883" y="3204717"/>
              <a:ext cx="3459184" cy="2691368"/>
              <a:chOff x="7395883" y="3204717"/>
              <a:chExt cx="3459184" cy="269136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395883" y="3204717"/>
                <a:ext cx="3459184" cy="2691368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36555" y="6713912"/>
            <a:ext cx="956864" cy="42073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36555" y="7197952"/>
            <a:ext cx="957349" cy="4182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658410" y="6350493"/>
            <a:ext cx="966858" cy="249382"/>
            <a:chOff x="2658410" y="6350493"/>
            <a:chExt cx="966858" cy="2493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58410" y="6350493"/>
              <a:ext cx="966858" cy="24938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69531" y="6280420"/>
            <a:ext cx="771520" cy="39848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724190" y="7622972"/>
            <a:ext cx="956854" cy="4182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658410" y="6803562"/>
            <a:ext cx="966858" cy="249382"/>
            <a:chOff x="2658410" y="6803562"/>
            <a:chExt cx="966858" cy="24938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58410" y="6803562"/>
              <a:ext cx="966858" cy="2493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58410" y="7286570"/>
            <a:ext cx="966858" cy="249382"/>
            <a:chOff x="2658410" y="7286570"/>
            <a:chExt cx="966858" cy="24938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58410" y="7286570"/>
              <a:ext cx="966858" cy="2493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658410" y="7724986"/>
            <a:ext cx="966858" cy="249382"/>
            <a:chOff x="2658410" y="7724986"/>
            <a:chExt cx="966858" cy="24938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58410" y="7724986"/>
              <a:ext cx="966858" cy="24938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58410" y="8117694"/>
            <a:ext cx="966858" cy="249382"/>
            <a:chOff x="2658410" y="8117694"/>
            <a:chExt cx="966858" cy="24938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58410" y="8117694"/>
              <a:ext cx="966858" cy="24938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720068" y="8032168"/>
            <a:ext cx="956854" cy="41825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658410" y="8530922"/>
            <a:ext cx="966858" cy="249382"/>
            <a:chOff x="2658410" y="8530922"/>
            <a:chExt cx="966858" cy="24938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58410" y="8530922"/>
              <a:ext cx="966858" cy="2493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58410" y="8943137"/>
            <a:ext cx="966858" cy="249382"/>
            <a:chOff x="2658410" y="8943137"/>
            <a:chExt cx="966858" cy="2493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58410" y="8943137"/>
              <a:ext cx="966858" cy="2493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658410" y="9351983"/>
            <a:ext cx="966858" cy="249382"/>
            <a:chOff x="2658410" y="9351983"/>
            <a:chExt cx="966858" cy="24938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58410" y="9351983"/>
              <a:ext cx="966858" cy="24938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736555" y="8445396"/>
            <a:ext cx="956854" cy="41577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736555" y="8850232"/>
            <a:ext cx="956854" cy="420730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736555" y="9218024"/>
            <a:ext cx="875359" cy="42073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571566" y="4768823"/>
            <a:ext cx="19828213" cy="65734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6937830"/>
            <a:ext cx="20749128" cy="9385114"/>
            <a:chOff x="-533333" y="6937830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937830"/>
              <a:ext cx="20749128" cy="9385114"/>
              <a:chOff x="-533333" y="6937830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2126999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937830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849233"/>
              <a:ext cx="972009" cy="492233"/>
              <a:chOff x="7541859" y="9849233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849233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421" y="385781"/>
            <a:ext cx="448434" cy="4109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21" y="1005010"/>
            <a:ext cx="2444244" cy="464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1906" y="384190"/>
            <a:ext cx="6792368" cy="4452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5184" y="1218869"/>
            <a:ext cx="3894629" cy="11047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3915" y="181047"/>
            <a:ext cx="2737090" cy="579592"/>
            <a:chOff x="15323915" y="181047"/>
            <a:chExt cx="2737090" cy="5795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3915" y="181047"/>
              <a:ext cx="2737090" cy="57959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516" y="2283687"/>
            <a:ext cx="851739" cy="45897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3736" y="7137698"/>
            <a:ext cx="4094480" cy="10126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07582" y="6034231"/>
            <a:ext cx="2807085" cy="18200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2780" y="6071011"/>
            <a:ext cx="1527628" cy="12577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65283" y="6071011"/>
            <a:ext cx="1532999" cy="12624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62160" y="3531276"/>
            <a:ext cx="971535" cy="917773"/>
            <a:chOff x="11762160" y="3531276"/>
            <a:chExt cx="971535" cy="9177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32825" y="3269192"/>
              <a:ext cx="1943070" cy="183554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62160" y="3531276"/>
              <a:ext cx="971535" cy="9177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38970" y="2508681"/>
            <a:ext cx="2905820" cy="2905820"/>
            <a:chOff x="1838970" y="2508681"/>
            <a:chExt cx="2905820" cy="29058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38970" y="2508681"/>
              <a:ext cx="2905820" cy="29058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56510" y="2508681"/>
            <a:ext cx="2905820" cy="2905820"/>
            <a:chOff x="4756510" y="2508681"/>
            <a:chExt cx="2905820" cy="29058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56510" y="2508681"/>
              <a:ext cx="2905820" cy="29058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93284" y="2508681"/>
            <a:ext cx="2905820" cy="2905820"/>
            <a:chOff x="8193284" y="2508681"/>
            <a:chExt cx="2905820" cy="29058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93284" y="2508681"/>
              <a:ext cx="2905820" cy="290582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82105" y="6034231"/>
            <a:ext cx="1150037" cy="4426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40924" y="2508681"/>
            <a:ext cx="2905820" cy="2905820"/>
            <a:chOff x="13340924" y="2508681"/>
            <a:chExt cx="2905820" cy="29058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40924" y="2508681"/>
              <a:ext cx="2905820" cy="2905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8194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김동우</cp:lastModifiedBy>
  <cp:revision>2</cp:revision>
  <dcterms:created xsi:type="dcterms:W3CDTF">2022-11-16T23:51:57Z</dcterms:created>
  <dcterms:modified xsi:type="dcterms:W3CDTF">2023-01-07T08:39:40Z</dcterms:modified>
</cp:coreProperties>
</file>